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4F25AF-2DE3-4DAC-8B8C-5CA0BA60E43F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1EE680-8B5E-433B-BA27-D64C4BD7F5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Producing personal packaging with Preston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very short course on package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6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242048" cy="2286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How to </a:t>
            </a:r>
            <a:br>
              <a:rPr lang="en-US" sz="4400" dirty="0" smtClean="0"/>
            </a:br>
            <a:r>
              <a:rPr lang="en-US" sz="4400" dirty="0" smtClean="0"/>
              <a:t>Send me your package Designs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410200"/>
            <a:ext cx="747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</a:rPr>
              <a:t>E-MAIL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-preston.gillis777@gmail.com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45" y="4876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Reply to the e-mail I sent you and attach your package design.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845" y="3886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First save your file to the desktop and export your package design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27" y="6008891"/>
            <a:ext cx="732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Please remember to put your name on your worksheet in the email that you send me 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Preston’s Amazing Never ending Impossible to lose Lip balm 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76800" y="3283634"/>
            <a:ext cx="3941298" cy="19202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Now With  mood enhancing features!  </a:t>
            </a:r>
            <a:endParaRPr lang="en-US" sz="3200" dirty="0">
              <a:solidFill>
                <a:schemeClr val="accent6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r="1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39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 Essentials For Effective Product Packaging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943600" cy="685799"/>
          </a:xfrm>
        </p:spPr>
        <p:txBody>
          <a:bodyPr/>
          <a:lstStyle/>
          <a:p>
            <a:r>
              <a:rPr lang="en-US" b="1" dirty="0"/>
              <a:t>1. Superb form and function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6172200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2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0040"/>
            <a:ext cx="8077200" cy="975360"/>
          </a:xfrm>
        </p:spPr>
        <p:txBody>
          <a:bodyPr>
            <a:normAutofit/>
          </a:bodyPr>
          <a:lstStyle/>
          <a:p>
            <a:r>
              <a:rPr lang="en-US" sz="4900" dirty="0"/>
              <a:t>2. Maximum shelf </a:t>
            </a:r>
            <a:r>
              <a:rPr lang="en-US" sz="4900" dirty="0" smtClean="0"/>
              <a:t>impact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" y="1371600"/>
            <a:ext cx="819034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3. </a:t>
            </a:r>
            <a:r>
              <a:rPr lang="en-US" sz="5400" dirty="0" smtClean="0"/>
              <a:t>Honesty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619697" cy="30741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4772" b="2"/>
          <a:stretch/>
        </p:blipFill>
        <p:spPr>
          <a:xfrm>
            <a:off x="3657600" y="4114800"/>
            <a:ext cx="5334000" cy="2671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05"/>
          <a:stretch/>
        </p:blipFill>
        <p:spPr>
          <a:xfrm>
            <a:off x="5696527" y="1447800"/>
            <a:ext cx="1256145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65474"/>
            <a:ext cx="3276600" cy="245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2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4. </a:t>
            </a:r>
            <a:r>
              <a:rPr lang="en-US" sz="6000" dirty="0" smtClean="0"/>
              <a:t>Practicality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" y="1447800"/>
            <a:ext cx="5410200" cy="541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7" r="11697"/>
          <a:stretch/>
        </p:blipFill>
        <p:spPr>
          <a:xfrm>
            <a:off x="4800600" y="1524000"/>
            <a:ext cx="3121891" cy="20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20040"/>
            <a:ext cx="8153400" cy="1432560"/>
          </a:xfrm>
        </p:spPr>
        <p:txBody>
          <a:bodyPr>
            <a:noAutofit/>
          </a:bodyPr>
          <a:lstStyle/>
          <a:p>
            <a:r>
              <a:rPr lang="en-US" sz="4400" dirty="0"/>
              <a:t>5. Originality and creativity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r="10629" b="6763"/>
          <a:stretch/>
        </p:blipFill>
        <p:spPr>
          <a:xfrm>
            <a:off x="228600" y="1752600"/>
            <a:ext cx="5071620" cy="4403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 r="55773"/>
          <a:stretch/>
        </p:blipFill>
        <p:spPr>
          <a:xfrm>
            <a:off x="5367021" y="2971800"/>
            <a:ext cx="3387337" cy="38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6. Go green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3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Plan of Attack for class  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40327" y="197658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1.Start your exercise book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18" y="2877066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2. Create your package design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3. 6:30 – 6:40 Break time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6482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4. 7:40 Share your 3-2-1 and your advertisement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0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110</TotalTime>
  <Words>138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Producing personal packaging with Preston</vt:lpstr>
      <vt:lpstr>Preston’s Amazing Never ending Impossible to lose Lip balm !</vt:lpstr>
      <vt:lpstr>6 Essentials For Effective Product Packaging Design</vt:lpstr>
      <vt:lpstr>2. Maximum shelf impact</vt:lpstr>
      <vt:lpstr>3. Honesty</vt:lpstr>
      <vt:lpstr>4. Practicality</vt:lpstr>
      <vt:lpstr>5. Originality and creativity</vt:lpstr>
      <vt:lpstr>6. Go green</vt:lpstr>
      <vt:lpstr>Plan of Attack for class  </vt:lpstr>
      <vt:lpstr>How to  Send me your package Designs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10</cp:revision>
  <dcterms:created xsi:type="dcterms:W3CDTF">2016-10-30T23:55:02Z</dcterms:created>
  <dcterms:modified xsi:type="dcterms:W3CDTF">2016-10-31T01:45:53Z</dcterms:modified>
</cp:coreProperties>
</file>